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16DCE3-AC01-48FB-9F28-3214F7DB7F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74EF2D-DC02-4F9B-B085-B5E1A8347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9321CD-5BAD-42BD-8F60-6D0FA0DEE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E7D6E0-E738-4C23-8E12-92E0D4F1E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F0AA0E-56B5-49D7-9CFA-CD3855D86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601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D817D2-99BE-4312-89EC-289E1EDAC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EDA6A8-547A-49BF-9BC1-F70EE65E1E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86D7D6-0635-47B7-8779-D54D83716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2B4D74-42A0-49D0-9755-3B63DD80F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523F75-54F1-4BC4-A55D-8172A8A54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0137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DAE140A-5B58-4220-8727-964BFB04C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7D659C6-AE20-43B0-B732-2843D20737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DD3EB2-895E-44DE-911B-A867B247A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151FFC-F968-4A1C-B2A2-95BECFA94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1A857B-81A4-4B8F-9027-B27B379A0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752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1668C3-A457-497B-94BF-C98F7351D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D23FA7-BA89-433E-939A-E9C40AD3D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EC50D2-518E-41CD-8F73-048AEB1EC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4E0D93-222C-4082-803B-CBFA1A70D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7DBE9-D57E-49E2-8CC4-53B42A38E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911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DC6FBA-FD91-47EA-9B94-1BC0D9335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632F3D-2354-4D76-AC94-47AB7534A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7ECCF4-EB16-46E5-9B89-FC340B90F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AD3180-9307-4BD9-9A2B-F89A04619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22662E-F30F-4848-A28B-EBB3E5938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4437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A54FC7-8107-4135-B250-3B0F6335F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F7C532-4A30-4FAA-8C03-3322AA69AD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360BC6-D05D-4918-8D79-7A365B549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408C309-EAF1-4537-8F44-FCBEE6C48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9FD01A4-CE59-434F-A581-4217312F2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ED690E1-FE9F-4A20-80FD-E49FC0C16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216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B16020-8BAA-4835-8482-115641E2C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6AB65B-74FA-4013-9F84-7890272F4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153B7ED-76CD-4E75-A534-43A6DB2F5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FA62CE5-6B3F-4A31-932E-BDE524BA47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CF8DA3C-20D1-4CF4-B1EB-10E7D3C465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BF35BCD-6EA0-496C-885E-F11AA015F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590EB2B-CE7A-4D45-8575-7D1D06511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DEA21F2-1C61-4AD4-BC4E-1C04D064B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035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C9B64A-5F87-4829-9F3E-BB0C44EC2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194B71C-BFFB-4890-A75C-FEFEC379B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9F576ED-F9B4-47AC-BAF3-EFC765C10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64C3E8A-B394-4E57-B8EF-9F7F445AE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963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6B7639D-4D4C-4B2E-93CF-0B16A3DF1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3D14885-39ED-4FED-B81D-145597FD7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CC1BA28-A646-447A-91A2-B897BD16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6419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2D67DF-9DD0-4B9A-B5D2-27955E189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464515-3058-45BF-8113-5B0A198E6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049019-8C0B-44ED-94EB-A5DD85B30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7E8355-E619-43AB-A25A-EFCB955A5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40A3CC-3AFF-441B-B5B8-0FACA42A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680F90-DE45-41B2-83AA-760EC1F21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856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36EF04-E5C4-434B-9F81-4FE1BE5E8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AAA2FC8-E519-4F78-9D12-8C94289C1F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6428D3-808B-4CAF-BD50-4DDDF4FA55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78E6DA-F93B-45CC-9D8B-71FCAE8E1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782DD3F-006A-4A9B-B719-3852DC147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C2931A-CF76-42CB-8CBE-CBD29B4D2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189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2BB110-004D-423E-A668-222567F96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35853F-CAF6-497E-BC91-3D8D2D317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F94750-2B50-424E-B368-8F5831907A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7FEF8-A74B-4B28-A888-15CA32392955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B64466-BEED-4F67-934D-98E2C51D9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52BE75-3FB5-47ED-9825-5370E7DBF1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36EBDC-4D57-4573-9465-FD2286530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3760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C7BC1B07-1FFE-4B3F-B7F6-81BFFA71347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946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0">
            <a:extLst>
              <a:ext uri="{FF2B5EF4-FFF2-40B4-BE49-F238E27FC236}">
                <a16:creationId xmlns:a16="http://schemas.microsoft.com/office/drawing/2014/main" id="{8819CE5B-ED04-49B3-A44D-4CB9D90E624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860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1">
            <a:extLst>
              <a:ext uri="{FF2B5EF4-FFF2-40B4-BE49-F238E27FC236}">
                <a16:creationId xmlns:a16="http://schemas.microsoft.com/office/drawing/2014/main" id="{AE5AF420-C883-457B-99C5-696636225E1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61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2">
            <a:extLst>
              <a:ext uri="{FF2B5EF4-FFF2-40B4-BE49-F238E27FC236}">
                <a16:creationId xmlns:a16="http://schemas.microsoft.com/office/drawing/2014/main" id="{46F64900-1D7C-475E-857B-5D9FCC07692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932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5AEE4D90-F67B-4975-AEF4-0A83B9BB840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874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6326A8FF-35ED-48EA-8872-DCFBE2ACE80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46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8DFA8D32-FB21-4DF2-B30B-8AF41CADF54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210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9CB8BD7D-A57F-4366-8E73-4D8A6EF4A9A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881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DC271B5E-7D92-4053-8DB3-6E0404C4EBC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870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9D0E531E-0B5A-4D7A-ACD3-03CEFE7200D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332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22A33756-87E9-4019-B3C3-ADC6C8B9AC8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517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C757C561-5D90-4138-A00D-F205EEF26E8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67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2020-06-27T07:26:56Z</dcterms:created>
  <dcterms:modified xsi:type="dcterms:W3CDTF">2020-06-27T07:27:01Z</dcterms:modified>
</cp:coreProperties>
</file>

<file path=docProps/thumbnail.jpeg>
</file>